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256" r:id="rId3"/>
    <p:sldId id="257" r:id="rId4"/>
    <p:sldId id="261" r:id="rId5"/>
    <p:sldId id="262" r:id="rId6"/>
    <p:sldId id="263" r:id="rId7"/>
    <p:sldId id="272" r:id="rId8"/>
    <p:sldId id="273" r:id="rId9"/>
    <p:sldId id="265" r:id="rId10"/>
    <p:sldId id="266" r:id="rId11"/>
    <p:sldId id="270" r:id="rId12"/>
    <p:sldId id="268" r:id="rId13"/>
    <p:sldId id="275" r:id="rId14"/>
    <p:sldId id="264" r:id="rId15"/>
    <p:sldId id="274" r:id="rId16"/>
    <p:sldId id="277" r:id="rId17"/>
    <p:sldId id="276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3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004D7-2D95-4E48-B598-3E013829FB87}" type="datetimeFigureOut">
              <a:rPr lang="en-SG" smtClean="0"/>
              <a:t>14/1/2023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7639F-8B55-4C9C-BF45-B3500310932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134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ad7248438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ad7248438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Get hands to indicate where are you right now?</a:t>
            </a:r>
            <a:r>
              <a:rPr lang="en-SG" baseline="0" dirty="0"/>
              <a:t> The </a:t>
            </a:r>
            <a:r>
              <a:rPr lang="en-SG" baseline="0" dirty="0" err="1"/>
              <a:t>unpurified</a:t>
            </a:r>
            <a:r>
              <a:rPr lang="en-SG" baseline="0" dirty="0"/>
              <a:t> one or the purified one?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049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ad7248438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ad7248438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Get hands to indicate where are you right now?</a:t>
            </a:r>
            <a:r>
              <a:rPr lang="en-SG" baseline="0" dirty="0"/>
              <a:t> The </a:t>
            </a:r>
            <a:r>
              <a:rPr lang="en-SG" baseline="0" dirty="0" err="1"/>
              <a:t>unpurified</a:t>
            </a:r>
            <a:r>
              <a:rPr lang="en-SG" baseline="0" dirty="0"/>
              <a:t> one or the purified one?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30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Saturday, January 14,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0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Saturday, January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6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Saturday, January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50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180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94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966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58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6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Saturday, January 14,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Saturday, January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1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Saturday, January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1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Saturday, January 14,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82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Saturday, January 14,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5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Saturday, January 14,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Saturday, January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7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Saturday, January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Saturday, January 14,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7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000000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005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kids.sharefaith.com/assets/exodus-2-moses-escapes-from-egypt-bible-video-for-kids-241512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1A6E0-30D8-4E05-AFB3-DF050EEE4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SG" sz="4800" dirty="0"/>
              <a:t>Exodus Lesson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9182A-B3C0-B63D-B417-E4E6543F7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endParaRPr lang="en-SG" sz="2200"/>
          </a:p>
        </p:txBody>
      </p:sp>
      <p:pic>
        <p:nvPicPr>
          <p:cNvPr id="4" name="Picture 3" descr="Vector background of vibrant colours splashing">
            <a:extLst>
              <a:ext uri="{FF2B5EF4-FFF2-40B4-BE49-F238E27FC236}">
                <a16:creationId xmlns:a16="http://schemas.microsoft.com/office/drawing/2014/main" id="{2F804E68-3E4A-3B9D-ACCB-3F1C4F617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5" r="17185" b="-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FECA78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FECA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ECA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938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DC76C-9616-3CB2-CE24-E8B93137E676}"/>
              </a:ext>
            </a:extLst>
          </p:cNvPr>
          <p:cNvSpPr/>
          <p:nvPr/>
        </p:nvSpPr>
        <p:spPr>
          <a:xfrm>
            <a:off x="2091480" y="1219569"/>
            <a:ext cx="800904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God stopped Pharaoh’s plan!</a:t>
            </a:r>
          </a:p>
        </p:txBody>
      </p:sp>
    </p:spTree>
    <p:extLst>
      <p:ext uri="{BB962C8B-B14F-4D97-AF65-F5344CB8AC3E}">
        <p14:creationId xmlns:p14="http://schemas.microsoft.com/office/powerpoint/2010/main" val="416203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DC76C-9616-3CB2-CE24-E8B93137E676}"/>
              </a:ext>
            </a:extLst>
          </p:cNvPr>
          <p:cNvSpPr/>
          <p:nvPr/>
        </p:nvSpPr>
        <p:spPr>
          <a:xfrm>
            <a:off x="2091480" y="2124029"/>
            <a:ext cx="800904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Who can stop God’s plans?</a:t>
            </a:r>
          </a:p>
        </p:txBody>
      </p:sp>
    </p:spTree>
    <p:extLst>
      <p:ext uri="{BB962C8B-B14F-4D97-AF65-F5344CB8AC3E}">
        <p14:creationId xmlns:p14="http://schemas.microsoft.com/office/powerpoint/2010/main" val="174905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DC76C-9616-3CB2-CE24-E8B93137E676}"/>
              </a:ext>
            </a:extLst>
          </p:cNvPr>
          <p:cNvSpPr/>
          <p:nvPr/>
        </p:nvSpPr>
        <p:spPr>
          <a:xfrm>
            <a:off x="2091480" y="2124029"/>
            <a:ext cx="80090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File your quiz away</a:t>
            </a:r>
          </a:p>
        </p:txBody>
      </p:sp>
    </p:spTree>
    <p:extLst>
      <p:ext uri="{BB962C8B-B14F-4D97-AF65-F5344CB8AC3E}">
        <p14:creationId xmlns:p14="http://schemas.microsoft.com/office/powerpoint/2010/main" val="230894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82096C-DA80-EBE0-A8F0-75A44F71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305" y="285750"/>
            <a:ext cx="4243388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D05D02-4268-72D1-C440-5C4D95ED9714}"/>
              </a:ext>
            </a:extLst>
          </p:cNvPr>
          <p:cNvSpPr txBox="1"/>
          <p:nvPr/>
        </p:nvSpPr>
        <p:spPr>
          <a:xfrm>
            <a:off x="3048000" y="31094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2"/>
              </a:rPr>
              <a:t>Exodus 2 Moses Escapes From Egypt Bible Video for Kids | </a:t>
            </a:r>
            <a:r>
              <a:rPr lang="en-SG" dirty="0" err="1">
                <a:hlinkClick r:id="rId2"/>
              </a:rPr>
              <a:t>Sharefaith</a:t>
            </a:r>
            <a:r>
              <a:rPr lang="en-SG" dirty="0">
                <a:hlinkClick r:id="rId2"/>
              </a:rPr>
              <a:t> Kids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77346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342073-8B44-6C3F-2E25-6EF2EAB0A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49"/>
          <a:stretch/>
        </p:blipFill>
        <p:spPr>
          <a:xfrm>
            <a:off x="1981623" y="220979"/>
            <a:ext cx="8548069" cy="64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2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3643567" y="-993933"/>
            <a:ext cx="10672800" cy="83584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5797433" y="94500"/>
            <a:ext cx="7491600" cy="63040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8089033" y="1139733"/>
            <a:ext cx="4336000" cy="433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5" name="Google Shape;275;p29"/>
          <p:cNvSpPr txBox="1">
            <a:spLocks noGrp="1"/>
          </p:cNvSpPr>
          <p:nvPr>
            <p:ph type="title"/>
          </p:nvPr>
        </p:nvSpPr>
        <p:spPr>
          <a:xfrm>
            <a:off x="561833" y="395667"/>
            <a:ext cx="7491600" cy="18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Yahweh </a:t>
            </a:r>
            <a:br>
              <a:rPr lang="en" dirty="0"/>
            </a:br>
            <a:r>
              <a:rPr lang="en" dirty="0"/>
              <a:t>is Holy</a:t>
            </a:r>
            <a:endParaRPr dirty="0"/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8290033" y="1585467"/>
            <a:ext cx="3694000" cy="133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solidFill>
                  <a:srgbClr val="000000"/>
                </a:solidFill>
              </a:rPr>
              <a:t>YHWH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7744400" y="2725933"/>
            <a:ext cx="4566000" cy="2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7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kumimoji="0" sz="37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BD8EAA-7DC3-228C-D2DA-F40085989D38}"/>
              </a:ext>
            </a:extLst>
          </p:cNvPr>
          <p:cNvGrpSpPr/>
          <p:nvPr/>
        </p:nvGrpSpPr>
        <p:grpSpPr>
          <a:xfrm>
            <a:off x="3643567" y="3994667"/>
            <a:ext cx="2526367" cy="2526367"/>
            <a:chOff x="3643567" y="3994667"/>
            <a:chExt cx="2526367" cy="2526367"/>
          </a:xfrm>
        </p:grpSpPr>
        <p:sp>
          <p:nvSpPr>
            <p:cNvPr id="277" name="Google Shape;277;p29"/>
            <p:cNvSpPr txBox="1"/>
            <p:nvPr/>
          </p:nvSpPr>
          <p:spPr>
            <a:xfrm>
              <a:off x="3839939" y="5587200"/>
              <a:ext cx="2133600" cy="6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Playfair Display"/>
                  <a:ea typeface="Playfair Display"/>
                  <a:cs typeface="Playfair Display"/>
                  <a:sym typeface="Playfair Display"/>
                </a:rPr>
                <a:t>Sinful  humans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283" name="Google Shape;283;p29"/>
            <p:cNvGrpSpPr/>
            <p:nvPr/>
          </p:nvGrpSpPr>
          <p:grpSpPr>
            <a:xfrm>
              <a:off x="3643567" y="3994667"/>
              <a:ext cx="2526367" cy="2526367"/>
              <a:chOff x="4721875" y="3064875"/>
              <a:chExt cx="1894775" cy="1894775"/>
            </a:xfrm>
          </p:grpSpPr>
          <p:pic>
            <p:nvPicPr>
              <p:cNvPr id="284" name="Google Shape;284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4721875" y="3064875"/>
                <a:ext cx="1894775" cy="1894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5" name="Google Shape;285;p29"/>
              <p:cNvSpPr/>
              <p:nvPr/>
            </p:nvSpPr>
            <p:spPr>
              <a:xfrm rot="5400000">
                <a:off x="6066772" y="3706553"/>
                <a:ext cx="317100" cy="317100"/>
              </a:xfrm>
              <a:prstGeom prst="mathMultiply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 rot="5400000">
                <a:off x="6066772" y="3955747"/>
                <a:ext cx="317100" cy="317100"/>
              </a:xfrm>
              <a:prstGeom prst="mathMultiply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B71328-9BA3-C1A3-98CA-41690D12D5F4}"/>
              </a:ext>
            </a:extLst>
          </p:cNvPr>
          <p:cNvGrpSpPr/>
          <p:nvPr/>
        </p:nvGrpSpPr>
        <p:grpSpPr>
          <a:xfrm>
            <a:off x="16933" y="1784285"/>
            <a:ext cx="8482968" cy="2938248"/>
            <a:chOff x="16933" y="1784285"/>
            <a:chExt cx="8482968" cy="2938248"/>
          </a:xfrm>
        </p:grpSpPr>
        <p:pic>
          <p:nvPicPr>
            <p:cNvPr id="276" name="Google Shape;27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73534" y="1784285"/>
              <a:ext cx="2526367" cy="25263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9"/>
            <p:cNvSpPr txBox="1"/>
            <p:nvPr/>
          </p:nvSpPr>
          <p:spPr>
            <a:xfrm>
              <a:off x="16933" y="2210800"/>
              <a:ext cx="4179200" cy="8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3733" b="1" i="0" u="none" strike="noStrike" kern="0" cap="none" spc="0" normalizeH="0" baseline="0" noProof="0" dirty="0">
                  <a:ln>
                    <a:noFill/>
                  </a:ln>
                  <a:solidFill>
                    <a:srgbClr val="F8E71C"/>
                  </a:solidFill>
                  <a:effectLst/>
                  <a:uLnTx/>
                  <a:uFillTx/>
                  <a:latin typeface="Playfair Display"/>
                  <a:ea typeface="Playfair Display"/>
                  <a:cs typeface="Playfair Display"/>
                  <a:sym typeface="Playfair Display"/>
                </a:rPr>
                <a:t>If we could remove our sin…</a:t>
              </a:r>
              <a:endParaRPr kumimoji="0" sz="3733" b="1" i="0" u="none" strike="noStrike" kern="0" cap="none" spc="0" normalizeH="0" baseline="0" noProof="0" dirty="0">
                <a:ln>
                  <a:noFill/>
                </a:ln>
                <a:solidFill>
                  <a:srgbClr val="F8E71C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3733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layfair Display"/>
                  <a:ea typeface="Playfair Display"/>
                  <a:cs typeface="Playfair Display"/>
                  <a:sym typeface="Playfair Display"/>
                </a:rPr>
                <a:t>We could approach God!</a:t>
              </a:r>
              <a:endParaRPr kumimoji="0" sz="3733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79" name="Google Shape;279;p29"/>
            <p:cNvSpPr txBox="1"/>
            <p:nvPr/>
          </p:nvSpPr>
          <p:spPr>
            <a:xfrm>
              <a:off x="5711489" y="4071733"/>
              <a:ext cx="2133600" cy="6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Playfair Display"/>
                  <a:ea typeface="Playfair Display"/>
                  <a:cs typeface="Playfair Display"/>
                  <a:sym typeface="Playfair Display"/>
                </a:rPr>
                <a:t>Purified humans</a:t>
              </a: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3995667" y="2990561"/>
              <a:ext cx="2510500" cy="1413500"/>
            </a:xfrm>
            <a:custGeom>
              <a:avLst/>
              <a:gdLst/>
              <a:ahLst/>
              <a:cxnLst/>
              <a:rect l="l" t="t" r="r" b="b"/>
              <a:pathLst>
                <a:path w="75315" h="42405" extrusionOk="0">
                  <a:moveTo>
                    <a:pt x="0" y="42405"/>
                  </a:moveTo>
                  <a:cubicBezTo>
                    <a:pt x="17362" y="39246"/>
                    <a:pt x="24001" y="16255"/>
                    <a:pt x="38117" y="5666"/>
                  </a:cubicBezTo>
                  <a:cubicBezTo>
                    <a:pt x="48127" y="-1843"/>
                    <a:pt x="62802" y="614"/>
                    <a:pt x="75315" y="614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287" name="Google Shape;287;p29"/>
            <p:cNvSpPr/>
            <p:nvPr/>
          </p:nvSpPr>
          <p:spPr>
            <a:xfrm>
              <a:off x="7008883" y="2884286"/>
              <a:ext cx="455669" cy="564039"/>
            </a:xfrm>
            <a:custGeom>
              <a:avLst/>
              <a:gdLst/>
              <a:ahLst/>
              <a:cxnLst/>
              <a:rect l="l" t="t" r="r" b="b"/>
              <a:pathLst>
                <a:path w="39327" h="48680" extrusionOk="0">
                  <a:moveTo>
                    <a:pt x="16074" y="0"/>
                  </a:moveTo>
                  <a:lnTo>
                    <a:pt x="16074" y="16992"/>
                  </a:lnTo>
                  <a:lnTo>
                    <a:pt x="0" y="16992"/>
                  </a:lnTo>
                  <a:lnTo>
                    <a:pt x="0" y="22503"/>
                  </a:lnTo>
                  <a:lnTo>
                    <a:pt x="16992" y="22503"/>
                  </a:lnTo>
                  <a:lnTo>
                    <a:pt x="16992" y="48680"/>
                  </a:lnTo>
                  <a:lnTo>
                    <a:pt x="23421" y="48680"/>
                  </a:lnTo>
                  <a:lnTo>
                    <a:pt x="23421" y="22503"/>
                  </a:lnTo>
                  <a:lnTo>
                    <a:pt x="37658" y="22503"/>
                  </a:lnTo>
                  <a:lnTo>
                    <a:pt x="39327" y="16275"/>
                  </a:lnTo>
                  <a:lnTo>
                    <a:pt x="23421" y="16275"/>
                  </a:lnTo>
                  <a:lnTo>
                    <a:pt x="23421" y="460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16620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animBg="1"/>
      <p:bldP spid="273" grpId="0" animBg="1"/>
      <p:bldP spid="2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3643567" y="-993933"/>
            <a:ext cx="10672800" cy="83584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5797433" y="94500"/>
            <a:ext cx="7491600" cy="63040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8089033" y="1139733"/>
            <a:ext cx="4336000" cy="433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5" name="Google Shape;275;p29"/>
          <p:cNvSpPr txBox="1">
            <a:spLocks noGrp="1"/>
          </p:cNvSpPr>
          <p:nvPr>
            <p:ph type="title"/>
          </p:nvPr>
        </p:nvSpPr>
        <p:spPr>
          <a:xfrm>
            <a:off x="561833" y="395667"/>
            <a:ext cx="7491600" cy="18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Yahweh </a:t>
            </a:r>
            <a:br>
              <a:rPr lang="en" dirty="0"/>
            </a:br>
            <a:r>
              <a:rPr lang="en" dirty="0"/>
              <a:t>is Holy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BD8EAA-7DC3-228C-D2DA-F40085989D38}"/>
              </a:ext>
            </a:extLst>
          </p:cNvPr>
          <p:cNvGrpSpPr/>
          <p:nvPr/>
        </p:nvGrpSpPr>
        <p:grpSpPr>
          <a:xfrm>
            <a:off x="3643567" y="3994667"/>
            <a:ext cx="2526367" cy="2526367"/>
            <a:chOff x="3643567" y="3994667"/>
            <a:chExt cx="2526367" cy="2526367"/>
          </a:xfrm>
        </p:grpSpPr>
        <p:sp>
          <p:nvSpPr>
            <p:cNvPr id="277" name="Google Shape;277;p29"/>
            <p:cNvSpPr txBox="1"/>
            <p:nvPr/>
          </p:nvSpPr>
          <p:spPr>
            <a:xfrm>
              <a:off x="3839939" y="5587200"/>
              <a:ext cx="2133600" cy="6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Playfair Display"/>
                  <a:ea typeface="Playfair Display"/>
                  <a:cs typeface="Playfair Display"/>
                  <a:sym typeface="Playfair Display"/>
                </a:rPr>
                <a:t>Sinful  humans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283" name="Google Shape;283;p29"/>
            <p:cNvGrpSpPr/>
            <p:nvPr/>
          </p:nvGrpSpPr>
          <p:grpSpPr>
            <a:xfrm>
              <a:off x="3643567" y="3994667"/>
              <a:ext cx="2526367" cy="2526367"/>
              <a:chOff x="4721875" y="3064875"/>
              <a:chExt cx="1894775" cy="1894775"/>
            </a:xfrm>
          </p:grpSpPr>
          <p:pic>
            <p:nvPicPr>
              <p:cNvPr id="284" name="Google Shape;284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4721875" y="3064875"/>
                <a:ext cx="1894775" cy="1894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5" name="Google Shape;285;p29"/>
              <p:cNvSpPr/>
              <p:nvPr/>
            </p:nvSpPr>
            <p:spPr>
              <a:xfrm rot="5400000">
                <a:off x="6066772" y="3706553"/>
                <a:ext cx="317100" cy="317100"/>
              </a:xfrm>
              <a:prstGeom prst="mathMultiply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 rot="5400000">
                <a:off x="6066772" y="3955747"/>
                <a:ext cx="317100" cy="317100"/>
              </a:xfrm>
              <a:prstGeom prst="mathMultiply">
                <a:avLst>
                  <a:gd name="adj1" fmla="val 2352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" name="Picture 4" descr="A tree in the desert">
            <a:extLst>
              <a:ext uri="{FF2B5EF4-FFF2-40B4-BE49-F238E27FC236}">
                <a16:creationId xmlns:a16="http://schemas.microsoft.com/office/drawing/2014/main" id="{8CA198CE-1CD3-6C3A-BD35-18035234C9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5" t="39467" r="15150" b="35026"/>
          <a:stretch/>
        </p:blipFill>
        <p:spPr>
          <a:xfrm>
            <a:off x="8461534" y="2826084"/>
            <a:ext cx="3465468" cy="1924215"/>
          </a:xfrm>
          <a:prstGeom prst="rect">
            <a:avLst/>
          </a:prstGeom>
        </p:spPr>
      </p:pic>
      <p:pic>
        <p:nvPicPr>
          <p:cNvPr id="7" name="Picture 6" descr="Fire and smoke">
            <a:extLst>
              <a:ext uri="{FF2B5EF4-FFF2-40B4-BE49-F238E27FC236}">
                <a16:creationId xmlns:a16="http://schemas.microsoft.com/office/drawing/2014/main" id="{249A413F-5FFC-92DA-0866-22CF06ACC9E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60000"/>
              </a:clrFrom>
              <a:clrTo>
                <a:srgbClr val="06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41" y="595114"/>
            <a:ext cx="8501653" cy="5667771"/>
          </a:xfrm>
          <a:prstGeom prst="rect">
            <a:avLst/>
          </a:prstGeom>
        </p:spPr>
      </p:pic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8290033" y="1585467"/>
            <a:ext cx="3694000" cy="133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solidFill>
                  <a:srgbClr val="000000"/>
                </a:solidFill>
              </a:rPr>
              <a:t>YHWH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1CEA24-8518-4C08-A11E-B7E64FB3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5A7BE-9EE1-8965-1095-4B2B1ED5C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515" y="1416581"/>
            <a:ext cx="6092786" cy="2127287"/>
          </a:xfrm>
        </p:spPr>
        <p:txBody>
          <a:bodyPr anchor="b">
            <a:normAutofit/>
          </a:bodyPr>
          <a:lstStyle/>
          <a:p>
            <a:pPr algn="l"/>
            <a:r>
              <a:rPr lang="en-SG" sz="4800"/>
              <a:t>Puzzle Challenge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DBDCF2A-DE6E-CFFB-6403-B49B3391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515" y="3764975"/>
            <a:ext cx="6092786" cy="2192683"/>
          </a:xfrm>
        </p:spPr>
        <p:txBody>
          <a:bodyPr>
            <a:normAutofit/>
          </a:bodyPr>
          <a:lstStyle/>
          <a:p>
            <a:pPr algn="l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74EAB-FD76-4F40-A962-CEADC305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1425169"/>
            <a:ext cx="873459" cy="475847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Graphic 7" descr="Puzzle">
            <a:extLst>
              <a:ext uri="{FF2B5EF4-FFF2-40B4-BE49-F238E27FC236}">
                <a16:creationId xmlns:a16="http://schemas.microsoft.com/office/drawing/2014/main" id="{CB211544-0DDD-F1DB-1D81-BA993FD1E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899" y="2427364"/>
            <a:ext cx="3756276" cy="375627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7B12C-AB42-47DF-BEEB-69CD136A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85229-A9F2-470C-9EEA-CFA3B7CE1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8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F2A14BB-146E-63AE-4CE3-916EA0BE8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45" y="277766"/>
            <a:ext cx="5252051" cy="63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1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E2A97A4-0030-18E6-6C63-2F46F2BA5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6" y="393988"/>
            <a:ext cx="8866909" cy="60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2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B1FDE7-8733-D2BA-2247-8FF04E2B6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90" y="568836"/>
            <a:ext cx="10158220" cy="57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D47C11-C2E2-28F8-423B-06523C417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93" y="330299"/>
            <a:ext cx="7731415" cy="61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2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DC76C-9616-3CB2-CE24-E8B93137E676}"/>
              </a:ext>
            </a:extLst>
          </p:cNvPr>
          <p:cNvSpPr/>
          <p:nvPr/>
        </p:nvSpPr>
        <p:spPr>
          <a:xfrm>
            <a:off x="2091480" y="2124029"/>
            <a:ext cx="80090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QUUUUUIZ!</a:t>
            </a:r>
          </a:p>
        </p:txBody>
      </p:sp>
    </p:spTree>
    <p:extLst>
      <p:ext uri="{BB962C8B-B14F-4D97-AF65-F5344CB8AC3E}">
        <p14:creationId xmlns:p14="http://schemas.microsoft.com/office/powerpoint/2010/main" val="372101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41C53DAA-A031-11C0-6CAA-2D636CA53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12" y="136786"/>
            <a:ext cx="2024894" cy="2429874"/>
          </a:xfrm>
          <a:prstGeom prst="rect">
            <a:avLst/>
          </a:prstGeom>
        </p:spPr>
      </p:pic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D127256-649F-F5F1-6B7F-0DA61D12E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7" y="2454700"/>
            <a:ext cx="3107797" cy="2127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90373E-3AFE-9268-015A-B051CDDD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07" y="4682764"/>
            <a:ext cx="3236723" cy="18226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7AFB84-A7C6-5501-C34D-47557F11712A}"/>
              </a:ext>
            </a:extLst>
          </p:cNvPr>
          <p:cNvSpPr/>
          <p:nvPr/>
        </p:nvSpPr>
        <p:spPr>
          <a:xfrm>
            <a:off x="3848343" y="156081"/>
            <a:ext cx="8009040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was Pharaoh’s plan to stop the Israelites?</a:t>
            </a:r>
          </a:p>
          <a:p>
            <a:pPr marL="914400" indent="-914400">
              <a:buAutoNum type="arabicPeriod"/>
            </a:pPr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___________</a:t>
            </a:r>
          </a:p>
          <a:p>
            <a:pPr marL="914400" indent="-914400">
              <a:buAutoNum type="arabicPeriod"/>
            </a:pPr>
            <a:endParaRPr lang="en-GB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914400" indent="-914400">
              <a:buAutoNum type="arabicPeriod"/>
            </a:pPr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___________</a:t>
            </a:r>
          </a:p>
          <a:p>
            <a:pPr marL="914400" indent="-914400">
              <a:buAutoNum type="arabicPeriod"/>
            </a:pPr>
            <a:endParaRPr lang="en-GB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914400" indent="-914400">
              <a:buAutoNum type="arabicPeriod"/>
            </a:pPr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___________</a:t>
            </a:r>
            <a:endParaRPr lang="en-GB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894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41C53DAA-A031-11C0-6CAA-2D636CA53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12" y="136786"/>
            <a:ext cx="2024894" cy="2429874"/>
          </a:xfrm>
          <a:prstGeom prst="rect">
            <a:avLst/>
          </a:prstGeom>
        </p:spPr>
      </p:pic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D127256-649F-F5F1-6B7F-0DA61D12E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7" y="2454700"/>
            <a:ext cx="3107797" cy="2127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90373E-3AFE-9268-015A-B051CDDD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07" y="4682764"/>
            <a:ext cx="3236723" cy="18226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7AFB84-A7C6-5501-C34D-47557F11712A}"/>
              </a:ext>
            </a:extLst>
          </p:cNvPr>
          <p:cNvSpPr/>
          <p:nvPr/>
        </p:nvSpPr>
        <p:spPr>
          <a:xfrm>
            <a:off x="3848343" y="156081"/>
            <a:ext cx="8009040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stopped Pharaoh’s plan?</a:t>
            </a:r>
          </a:p>
          <a:p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4. ___________</a:t>
            </a:r>
          </a:p>
          <a:p>
            <a:pPr marL="914400" indent="-914400">
              <a:buAutoNum type="arabicPeriod"/>
            </a:pPr>
            <a:endParaRPr lang="en-GB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5. ___________</a:t>
            </a:r>
          </a:p>
          <a:p>
            <a:pPr marL="914400" indent="-914400">
              <a:buAutoNum type="arabicPeriod"/>
            </a:pPr>
            <a:endParaRPr lang="en-GB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6. ___________</a:t>
            </a:r>
            <a:endParaRPr lang="en-GB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4337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DC76C-9616-3CB2-CE24-E8B93137E676}"/>
              </a:ext>
            </a:extLst>
          </p:cNvPr>
          <p:cNvSpPr/>
          <p:nvPr/>
        </p:nvSpPr>
        <p:spPr>
          <a:xfrm>
            <a:off x="2091480" y="2124029"/>
            <a:ext cx="800904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7</a:t>
            </a:r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. Who stopped Pharaoh’s plan? </a:t>
            </a:r>
          </a:p>
        </p:txBody>
      </p:sp>
    </p:spTree>
    <p:extLst>
      <p:ext uri="{BB962C8B-B14F-4D97-AF65-F5344CB8AC3E}">
        <p14:creationId xmlns:p14="http://schemas.microsoft.com/office/powerpoint/2010/main" val="75133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ante">
      <a:majorFont>
        <a:latin typeface="Georgia Pro"/>
        <a:ea typeface=""/>
        <a:cs typeface=""/>
      </a:majorFont>
      <a:minorFont>
        <a:latin typeface="Georgi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147</Words>
  <Application>Microsoft Office PowerPoint</Application>
  <PresentationFormat>Widescreen</PresentationFormat>
  <Paragraphs>32</Paragraphs>
  <Slides>18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Dante (Headings)2</vt:lpstr>
      <vt:lpstr>Georgia Pro</vt:lpstr>
      <vt:lpstr>Helvetica Neue Medium</vt:lpstr>
      <vt:lpstr>Oswald</vt:lpstr>
      <vt:lpstr>Playfair Display</vt:lpstr>
      <vt:lpstr>Wingdings 2</vt:lpstr>
      <vt:lpstr>OffsetVTI</vt:lpstr>
      <vt:lpstr>Pop</vt:lpstr>
      <vt:lpstr>Exodus 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Yahweh  is Holy</vt:lpstr>
      <vt:lpstr>Yahweh  is Holy</vt:lpstr>
      <vt:lpstr>Puzzle 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CHOO</dc:creator>
  <cp:lastModifiedBy>Matthew CHOO</cp:lastModifiedBy>
  <cp:revision>9</cp:revision>
  <dcterms:created xsi:type="dcterms:W3CDTF">2023-01-06T14:23:50Z</dcterms:created>
  <dcterms:modified xsi:type="dcterms:W3CDTF">2023-01-14T15:46:27Z</dcterms:modified>
</cp:coreProperties>
</file>